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6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E86DD8-D641-4402-A25F-0FC88A1DF83E}" type="datetime1">
              <a:rPr lang="ko-KR" altLang="en-US"/>
              <a:pPr lvl="0">
                <a:defRPr/>
              </a:pPr>
              <a:t>2019-08-04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E0E4253A-7AA2-45D3-A647-D7600B1B575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비젼트립</a:t>
            </a:r>
            <a:r>
              <a:rPr lang="en-US" altLang="ko-KR"/>
              <a:t>=</a:t>
            </a:r>
            <a:r>
              <a:rPr lang="ko-KR" altLang="en-US"/>
              <a:t>선교</a:t>
            </a:r>
            <a:r>
              <a:rPr lang="en-US" altLang="ko-KR"/>
              <a:t>? </a:t>
            </a:r>
            <a:r>
              <a:rPr lang="ko-KR" altLang="en-US"/>
              <a:t>재정 </a:t>
            </a:r>
            <a:r>
              <a:rPr lang="en-US" altLang="ko-KR"/>
              <a:t>25%, </a:t>
            </a:r>
            <a:r>
              <a:rPr lang="ko-KR" altLang="en-US"/>
              <a:t>창림</a:t>
            </a:r>
            <a:r>
              <a:rPr lang="en-US" altLang="ko-KR"/>
              <a:t>30</a:t>
            </a:r>
            <a:r>
              <a:rPr lang="ko-KR" altLang="en-US"/>
              <a:t>주년</a:t>
            </a:r>
            <a:r>
              <a:rPr lang="en-US" altLang="ko-KR"/>
              <a:t>, 2018</a:t>
            </a:r>
            <a:r>
              <a:rPr lang="ko-KR" altLang="en-US"/>
              <a:t>년 전반적 개정</a:t>
            </a:r>
            <a:r>
              <a:rPr lang="en-US" altLang="ko-KR"/>
              <a:t>, </a:t>
            </a:r>
            <a:r>
              <a:rPr lang="ko-KR" altLang="en-US"/>
              <a:t>선교정책위</a:t>
            </a:r>
            <a:r>
              <a:rPr lang="en-US" altLang="ko-KR"/>
              <a:t>-</a:t>
            </a:r>
            <a:r>
              <a:rPr lang="ko-KR" altLang="en-US"/>
              <a:t>정책</a:t>
            </a:r>
            <a:r>
              <a:rPr lang="en-US" altLang="ko-KR"/>
              <a:t>, </a:t>
            </a:r>
            <a:r>
              <a:rPr lang="ko-KR" altLang="en-US"/>
              <a:t>선교지</a:t>
            </a:r>
            <a:r>
              <a:rPr lang="en-US" altLang="ko-KR"/>
              <a:t>/</a:t>
            </a:r>
            <a:r>
              <a:rPr lang="ko-KR" altLang="en-US"/>
              <a:t>후원선교사 선정</a:t>
            </a:r>
            <a:r>
              <a:rPr lang="en-US" altLang="ko-KR"/>
              <a:t>, </a:t>
            </a:r>
            <a:r>
              <a:rPr lang="ko-KR" altLang="en-US"/>
              <a:t>평가</a:t>
            </a:r>
            <a:r>
              <a:rPr lang="en-US" altLang="ko-KR"/>
              <a:t>,</a:t>
            </a:r>
            <a:r>
              <a:rPr lang="en-US" altLang="ko-KR" baseline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비젼트립</a:t>
            </a:r>
            <a:r>
              <a:rPr lang="en-US" altLang="ko-KR"/>
              <a:t>=</a:t>
            </a:r>
            <a:r>
              <a:rPr lang="ko-KR" altLang="en-US"/>
              <a:t>선교</a:t>
            </a:r>
            <a:r>
              <a:rPr lang="en-US" altLang="ko-KR"/>
              <a:t>? </a:t>
            </a:r>
            <a:r>
              <a:rPr lang="ko-KR" altLang="en-US"/>
              <a:t>재정 </a:t>
            </a:r>
            <a:r>
              <a:rPr lang="en-US" altLang="ko-KR"/>
              <a:t>25%, </a:t>
            </a:r>
            <a:r>
              <a:rPr lang="ko-KR" altLang="en-US"/>
              <a:t>창림</a:t>
            </a:r>
            <a:r>
              <a:rPr lang="en-US" altLang="ko-KR"/>
              <a:t>30</a:t>
            </a:r>
            <a:r>
              <a:rPr lang="ko-KR" altLang="en-US"/>
              <a:t>주년</a:t>
            </a:r>
            <a:r>
              <a:rPr lang="en-US" altLang="ko-KR"/>
              <a:t>, 2018</a:t>
            </a:r>
            <a:r>
              <a:rPr lang="ko-KR" altLang="en-US"/>
              <a:t>년 전반적 개정</a:t>
            </a:r>
            <a:r>
              <a:rPr lang="en-US" altLang="ko-KR"/>
              <a:t>, </a:t>
            </a:r>
            <a:r>
              <a:rPr lang="ko-KR" altLang="en-US"/>
              <a:t>선교정책위</a:t>
            </a:r>
            <a:r>
              <a:rPr lang="en-US" altLang="ko-KR"/>
              <a:t>-</a:t>
            </a:r>
            <a:r>
              <a:rPr lang="ko-KR" altLang="en-US"/>
              <a:t>정책</a:t>
            </a:r>
            <a:r>
              <a:rPr lang="en-US" altLang="ko-KR"/>
              <a:t>, </a:t>
            </a:r>
            <a:r>
              <a:rPr lang="ko-KR" altLang="en-US"/>
              <a:t>선교지</a:t>
            </a:r>
            <a:r>
              <a:rPr lang="en-US" altLang="ko-KR"/>
              <a:t>/</a:t>
            </a:r>
            <a:r>
              <a:rPr lang="ko-KR" altLang="en-US"/>
              <a:t>후원선교사 선정</a:t>
            </a:r>
            <a:r>
              <a:rPr lang="en-US" altLang="ko-KR"/>
              <a:t>, </a:t>
            </a:r>
            <a:r>
              <a:rPr lang="ko-KR" altLang="en-US"/>
              <a:t>평가</a:t>
            </a:r>
            <a:r>
              <a:rPr lang="en-US" altLang="ko-KR"/>
              <a:t>,</a:t>
            </a:r>
            <a:r>
              <a:rPr lang="en-US" altLang="ko-KR" baseline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1.Partnership(</a:t>
            </a:r>
            <a:r>
              <a:rPr lang="ko-KR" altLang="en-US"/>
              <a:t>선교사</a:t>
            </a:r>
            <a:r>
              <a:rPr lang="en-US" altLang="ko-KR"/>
              <a:t>, </a:t>
            </a:r>
            <a:r>
              <a:rPr lang="ko-KR" altLang="en-US"/>
              <a:t>선교지</a:t>
            </a:r>
            <a:r>
              <a:rPr lang="en-US" altLang="ko-KR"/>
              <a:t>, </a:t>
            </a:r>
            <a:r>
              <a:rPr lang="ko-KR" altLang="en-US"/>
              <a:t>선교단체</a:t>
            </a:r>
            <a:r>
              <a:rPr lang="en-US" altLang="ko-KR"/>
              <a:t>) 2.Focus(</a:t>
            </a:r>
            <a:r>
              <a:rPr lang="ko-KR" altLang="en-US"/>
              <a:t>사랑방</a:t>
            </a:r>
            <a:r>
              <a:rPr lang="en-US" altLang="ko-KR"/>
              <a:t>-&gt;</a:t>
            </a:r>
            <a:r>
              <a:rPr lang="ko-KR" altLang="en-US"/>
              <a:t>선교헌금</a:t>
            </a:r>
            <a:r>
              <a:rPr lang="en-US" altLang="ko-KR"/>
              <a:t>, </a:t>
            </a:r>
            <a:r>
              <a:rPr lang="ko-KR" altLang="en-US"/>
              <a:t>장기 집중지원</a:t>
            </a:r>
            <a:r>
              <a:rPr lang="en-US" altLang="ko-KR"/>
              <a:t>, 40-&gt;10</a:t>
            </a:r>
            <a:r>
              <a:rPr lang="ko-KR" altLang="en-US"/>
              <a:t>여개</a:t>
            </a:r>
            <a:r>
              <a:rPr lang="en-US" altLang="ko-KR" baseline="0"/>
              <a:t> 3.Education(</a:t>
            </a:r>
            <a:r>
              <a:rPr lang="ko-KR" altLang="en-US" baseline="0"/>
              <a:t>선교교육</a:t>
            </a:r>
            <a:r>
              <a:rPr lang="en-US" altLang="ko-KR" baseline="0"/>
              <a:t>, </a:t>
            </a:r>
            <a:r>
              <a:rPr lang="ko-KR" altLang="en-US" baseline="0"/>
              <a:t>학교설립</a:t>
            </a:r>
            <a:r>
              <a:rPr lang="en-US" altLang="ko-KR" baseline="0"/>
              <a:t>, </a:t>
            </a:r>
            <a:r>
              <a:rPr lang="ko-KR" altLang="en-US" baseline="0"/>
              <a:t>현지사역자양성</a:t>
            </a:r>
            <a:r>
              <a:rPr lang="en-US" altLang="ko-KR" baseline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정책위</a:t>
            </a:r>
            <a:r>
              <a:rPr lang="en-US" altLang="ko-KR"/>
              <a:t>(</a:t>
            </a:r>
            <a:r>
              <a:rPr lang="ko-KR" altLang="en-US"/>
              <a:t>위원장임명</a:t>
            </a:r>
            <a:r>
              <a:rPr lang="en-US" altLang="ko-KR"/>
              <a:t>, </a:t>
            </a:r>
            <a:r>
              <a:rPr lang="ko-KR" altLang="en-US"/>
              <a:t>선교일터지기</a:t>
            </a:r>
            <a:r>
              <a:rPr lang="en-US" altLang="ko-KR"/>
              <a:t>, </a:t>
            </a:r>
            <a:r>
              <a:rPr lang="ko-KR" altLang="en-US"/>
              <a:t>선교훈련학교장</a:t>
            </a:r>
            <a:r>
              <a:rPr lang="en-US" altLang="ko-KR"/>
              <a:t>, </a:t>
            </a:r>
            <a:r>
              <a:rPr lang="ko-KR" altLang="en-US"/>
              <a:t>당회원 등 </a:t>
            </a:r>
            <a:r>
              <a:rPr lang="en-US" altLang="ko-KR"/>
              <a:t>5-7</a:t>
            </a:r>
            <a:r>
              <a:rPr lang="ko-KR" altLang="en-US"/>
              <a:t>명</a:t>
            </a:r>
            <a:r>
              <a:rPr lang="en-US" altLang="ko-KR"/>
              <a:t>) </a:t>
            </a:r>
            <a:r>
              <a:rPr lang="ko-KR" altLang="en-US"/>
              <a:t>선교일터</a:t>
            </a:r>
            <a:r>
              <a:rPr lang="en-US" altLang="ko-KR"/>
              <a:t>:</a:t>
            </a:r>
            <a:r>
              <a:rPr lang="ko-KR" altLang="en-US"/>
              <a:t>비젼트립 실행</a:t>
            </a:r>
            <a:r>
              <a:rPr lang="en-US" altLang="ko-KR"/>
              <a:t>, </a:t>
            </a:r>
            <a:r>
              <a:rPr lang="ko-KR" altLang="en-US"/>
              <a:t>행정</a:t>
            </a:r>
            <a:r>
              <a:rPr lang="en-US" altLang="ko-KR"/>
              <a:t>, </a:t>
            </a:r>
            <a:r>
              <a:rPr lang="ko-KR" altLang="en-US"/>
              <a:t>기획</a:t>
            </a:r>
            <a:r>
              <a:rPr lang="en-US" altLang="ko-KR"/>
              <a:t>, </a:t>
            </a:r>
            <a:r>
              <a:rPr lang="ko-KR" altLang="en-US"/>
              <a:t>홍보</a:t>
            </a:r>
            <a:r>
              <a:rPr lang="en-US" altLang="ko-KR"/>
              <a:t>, </a:t>
            </a:r>
            <a:r>
              <a:rPr lang="ko-KR" altLang="en-US"/>
              <a:t>재정 </a:t>
            </a:r>
            <a:r>
              <a:rPr lang="en-US" altLang="ko-KR"/>
              <a:t>[</a:t>
            </a:r>
            <a:r>
              <a:rPr lang="ko-KR" altLang="en-US"/>
              <a:t>방향</a:t>
            </a:r>
            <a:r>
              <a:rPr lang="en-US" altLang="ko-KR"/>
              <a:t>, </a:t>
            </a:r>
            <a:r>
              <a:rPr lang="ko-KR" altLang="en-US"/>
              <a:t>실행</a:t>
            </a:r>
            <a:r>
              <a:rPr lang="en-US" altLang="ko-KR"/>
              <a:t>, </a:t>
            </a:r>
            <a:r>
              <a:rPr lang="ko-KR" altLang="en-US"/>
              <a:t>역량</a:t>
            </a:r>
            <a:r>
              <a:rPr lang="en-US" altLang="ko-KR"/>
              <a:t>]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선교는 우리 각자가 한 부분을 맡아서 참여</a:t>
            </a:r>
            <a:r>
              <a:rPr lang="en-US" altLang="ko-KR"/>
              <a:t>, </a:t>
            </a:r>
            <a:r>
              <a:rPr lang="ko-KR" altLang="en-US"/>
              <a:t>모두가 함께하는 선교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0E4253A-7AA2-45D3-A647-D7600B1B5755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dirty="0">
                <a:latin typeface="+mj-ea"/>
              </a:rPr>
              <a:t>선교 </a:t>
            </a:r>
            <a:r>
              <a:rPr lang="en-US" altLang="ko-KR" dirty="0">
                <a:latin typeface="+mj-ea"/>
              </a:rPr>
              <a:t>= </a:t>
            </a:r>
            <a:r>
              <a:rPr lang="ko-KR" altLang="en-US" dirty="0" err="1">
                <a:latin typeface="+mj-ea"/>
              </a:rPr>
              <a:t>비전트립</a:t>
            </a:r>
            <a:r>
              <a:rPr lang="en-US" altLang="ko-KR" dirty="0">
                <a:latin typeface="+mj-ea"/>
              </a:rPr>
              <a:t> ?</a:t>
            </a:r>
            <a:endParaRPr lang="en-US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찬양교회</a:t>
            </a:r>
            <a:r>
              <a:rPr lang="ko-KR" altLang="en-US" dirty="0"/>
              <a:t> </a:t>
            </a:r>
            <a:r>
              <a:rPr lang="ko-KR" altLang="en-US" dirty="0" err="1"/>
              <a:t>선교정책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ko-KR" altLang="en-US" sz="2800" dirty="0"/>
              <a:t>선교정책위원회</a:t>
            </a:r>
            <a:endParaRPr 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선교정책</a:t>
            </a:r>
            <a:r>
              <a:rPr lang="ko-KR" altLang="en-US" dirty="0"/>
              <a:t>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협력선교</a:t>
            </a:r>
            <a:endParaRPr lang="en-US" altLang="ko-KR" sz="2800" dirty="0"/>
          </a:p>
          <a:p>
            <a:r>
              <a:rPr lang="ko-KR" altLang="en-US" sz="2800" dirty="0" err="1"/>
              <a:t>집중선교</a:t>
            </a:r>
            <a:endParaRPr lang="en-US" altLang="ko-KR" sz="2800" dirty="0"/>
          </a:p>
          <a:p>
            <a:r>
              <a:rPr lang="ko-KR" altLang="en-US" sz="2800" dirty="0" err="1"/>
              <a:t>교육선교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63" y="745526"/>
            <a:ext cx="4073251" cy="27738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48" y="3504137"/>
            <a:ext cx="4101479" cy="27442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304467"/>
            <a:ext cx="3906636" cy="2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전략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8253" y="1548067"/>
            <a:ext cx="9850034" cy="4195481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직접 선교활동</a:t>
            </a:r>
            <a:r>
              <a:rPr lang="en-US" altLang="ko-KR" sz="2800" b="1" dirty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sz="2400" dirty="0"/>
              <a:t>Vision Trip-I, II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ko-KR" altLang="en-US" sz="2400" dirty="0"/>
              <a:t>중</a:t>
            </a:r>
            <a:r>
              <a:rPr lang="en-US" altLang="ko-KR" sz="2400" dirty="0"/>
              <a:t>/</a:t>
            </a:r>
            <a:r>
              <a:rPr lang="ko-KR" altLang="en-US" sz="2400" dirty="0"/>
              <a:t>단기 선교사</a:t>
            </a:r>
            <a:r>
              <a:rPr lang="en-US" altLang="ko-KR" sz="2400" dirty="0"/>
              <a:t> </a:t>
            </a:r>
            <a:r>
              <a:rPr lang="ko-KR" altLang="en-US" sz="2400" dirty="0"/>
              <a:t>및 </a:t>
            </a:r>
            <a:r>
              <a:rPr lang="ko-KR" altLang="en-US" sz="2400" dirty="0" err="1"/>
              <a:t>전문사역자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파송</a:t>
            </a:r>
            <a:endParaRPr lang="en-US" altLang="ko-KR" sz="2400" dirty="0"/>
          </a:p>
          <a:p>
            <a:r>
              <a:rPr lang="ko-KR" altLang="en-US" sz="2800" b="1" dirty="0"/>
              <a:t>선교사 후원</a:t>
            </a:r>
            <a:r>
              <a:rPr lang="en-US" altLang="ko-KR" sz="2800" b="1" dirty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sz="2400" dirty="0"/>
              <a:t>Tier A: </a:t>
            </a:r>
            <a:r>
              <a:rPr lang="ko-KR" altLang="en-US" sz="2400" dirty="0" err="1"/>
              <a:t>본교회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파송선교사</a:t>
            </a:r>
            <a:r>
              <a:rPr lang="ko-KR" altLang="en-US" sz="2400" dirty="0"/>
              <a:t> 및 집중지원 선교사</a:t>
            </a:r>
            <a:endParaRPr lang="en-US" altLang="ko-KR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sz="2400" dirty="0"/>
              <a:t>Tier B: Vision Trip </a:t>
            </a:r>
            <a:r>
              <a:rPr lang="ko-KR" altLang="en-US" sz="2400" dirty="0" err="1"/>
              <a:t>사역지</a:t>
            </a:r>
            <a:r>
              <a:rPr lang="ko-KR" altLang="en-US" sz="2400" dirty="0"/>
              <a:t> 선교사</a:t>
            </a:r>
            <a:endParaRPr lang="en-US" altLang="ko-KR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sz="2400" dirty="0"/>
              <a:t>Tier C: </a:t>
            </a:r>
            <a:r>
              <a:rPr lang="ko-KR" altLang="en-US" sz="2400" dirty="0"/>
              <a:t>기관 소속 선교사 및 </a:t>
            </a:r>
            <a:r>
              <a:rPr lang="ko-KR" altLang="en-US" sz="2400" dirty="0" err="1"/>
              <a:t>협력선교사</a:t>
            </a:r>
            <a:endParaRPr lang="en-US" altLang="ko-KR" sz="2400" dirty="0"/>
          </a:p>
          <a:p>
            <a:r>
              <a:rPr lang="ko-KR" altLang="en-US" sz="2800" b="1" dirty="0" err="1"/>
              <a:t>선교훈련</a:t>
            </a:r>
            <a:r>
              <a:rPr lang="en-US" altLang="ko-KR" sz="2800" b="1" dirty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ko-KR" altLang="en-US" sz="2400" dirty="0"/>
              <a:t>상설 </a:t>
            </a:r>
            <a:r>
              <a:rPr lang="ko-KR" altLang="en-US" sz="2400" dirty="0" err="1"/>
              <a:t>선교훈련을</a:t>
            </a:r>
            <a:r>
              <a:rPr lang="ko-KR" altLang="en-US" sz="2400" dirty="0"/>
              <a:t> 통해 </a:t>
            </a:r>
            <a:r>
              <a:rPr lang="ko-KR" altLang="en-US" sz="2400" dirty="0" err="1"/>
              <a:t>선교전문가</a:t>
            </a:r>
            <a:r>
              <a:rPr lang="ko-KR" altLang="en-US" sz="2400" dirty="0"/>
              <a:t> 양성</a:t>
            </a:r>
            <a:r>
              <a:rPr lang="en-US" altLang="ko-KR" sz="2400" dirty="0"/>
              <a:t>, </a:t>
            </a:r>
            <a:r>
              <a:rPr lang="ko-KR" altLang="en-US" sz="2400" dirty="0"/>
              <a:t>전교인 선교사역 동력화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39" y="1548067"/>
            <a:ext cx="5183509" cy="18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5204730" y="2130567"/>
            <a:ext cx="4592320" cy="3027680"/>
          </a:xfrm>
          <a:prstGeom prst="ellipse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선교 조직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선교정책위원회</a:t>
            </a:r>
            <a:endParaRPr lang="en-US" altLang="ko-KR" sz="2800" dirty="0"/>
          </a:p>
          <a:p>
            <a:r>
              <a:rPr lang="ko-KR" altLang="en-US" sz="2800" dirty="0" err="1"/>
              <a:t>선교일터</a:t>
            </a:r>
            <a:endParaRPr lang="en-US" altLang="ko-KR" sz="2800" dirty="0"/>
          </a:p>
          <a:p>
            <a:r>
              <a:rPr lang="ko-KR" altLang="en-US" sz="2800" dirty="0"/>
              <a:t>선교훈련학교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30" y="577186"/>
            <a:ext cx="4061134" cy="27074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68" y="3629891"/>
            <a:ext cx="3264379" cy="24613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72" y="3722255"/>
            <a:ext cx="4543127" cy="23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5" y="1311563"/>
            <a:ext cx="8366154" cy="4876800"/>
          </a:xfrm>
        </p:spPr>
      </p:pic>
    </p:spTree>
    <p:extLst>
      <p:ext uri="{BB962C8B-B14F-4D97-AF65-F5344CB8AC3E}">
        <p14:creationId xmlns:p14="http://schemas.microsoft.com/office/powerpoint/2010/main" val="2653548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204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선교 = 비전트립 ?</vt:lpstr>
      <vt:lpstr>찬양교회 선교정책</vt:lpstr>
      <vt:lpstr>선교정책 방향</vt:lpstr>
      <vt:lpstr>실행 전략</vt:lpstr>
      <vt:lpstr>선교 조직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Dongho Choi</cp:lastModifiedBy>
  <cp:revision>24</cp:revision>
  <dcterms:created xsi:type="dcterms:W3CDTF">2014-09-12T17:24:29Z</dcterms:created>
  <dcterms:modified xsi:type="dcterms:W3CDTF">2019-08-04T17:06:41Z</dcterms:modified>
  <cp:version>1000.0000.01</cp:version>
</cp:coreProperties>
</file>